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AAAF1C-6488-4675-82DB-10CDFACD571D}" v="521" dt="2018-06-04T09:33:57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Lansink" userId="f683afee0508a04c" providerId="LiveId" clId="{5DAAAF1C-6488-4675-82DB-10CDFACD571D}"/>
    <pc:docChg chg="undo custSel addSld delSld modSld">
      <pc:chgData name="Daniel Lansink" userId="f683afee0508a04c" providerId="LiveId" clId="{5DAAAF1C-6488-4675-82DB-10CDFACD571D}" dt="2018-06-04T09:33:57.447" v="520"/>
      <pc:docMkLst>
        <pc:docMk/>
      </pc:docMkLst>
      <pc:sldChg chg="modSp">
        <pc:chgData name="Daniel Lansink" userId="f683afee0508a04c" providerId="LiveId" clId="{5DAAAF1C-6488-4675-82DB-10CDFACD571D}" dt="2018-06-04T09:30:33.174" v="134" actId="20577"/>
        <pc:sldMkLst>
          <pc:docMk/>
          <pc:sldMk cId="3525083929" sldId="260"/>
        </pc:sldMkLst>
        <pc:spChg chg="mod">
          <ac:chgData name="Daniel Lansink" userId="f683afee0508a04c" providerId="LiveId" clId="{5DAAAF1C-6488-4675-82DB-10CDFACD571D}" dt="2018-06-04T09:30:33.174" v="134" actId="20577"/>
          <ac:spMkLst>
            <pc:docMk/>
            <pc:sldMk cId="3525083929" sldId="260"/>
            <ac:spMk id="3" creationId="{A1C92F88-1DD6-498A-9D99-92FB861520ED}"/>
          </ac:spMkLst>
        </pc:spChg>
      </pc:sldChg>
      <pc:sldChg chg="modSp add">
        <pc:chgData name="Daniel Lansink" userId="f683afee0508a04c" providerId="LiveId" clId="{5DAAAF1C-6488-4675-82DB-10CDFACD571D}" dt="2018-06-04T09:30:10.660" v="89" actId="20577"/>
        <pc:sldMkLst>
          <pc:docMk/>
          <pc:sldMk cId="865991873" sldId="261"/>
        </pc:sldMkLst>
        <pc:spChg chg="mod">
          <ac:chgData name="Daniel Lansink" userId="f683afee0508a04c" providerId="LiveId" clId="{5DAAAF1C-6488-4675-82DB-10CDFACD571D}" dt="2018-06-04T09:29:57.265" v="31" actId="20577"/>
          <ac:spMkLst>
            <pc:docMk/>
            <pc:sldMk cId="865991873" sldId="261"/>
            <ac:spMk id="2" creationId="{A2303ED7-E996-4678-B5EC-CF04016A3537}"/>
          </ac:spMkLst>
        </pc:spChg>
        <pc:spChg chg="mod">
          <ac:chgData name="Daniel Lansink" userId="f683afee0508a04c" providerId="LiveId" clId="{5DAAAF1C-6488-4675-82DB-10CDFACD571D}" dt="2018-06-04T09:30:10.660" v="89" actId="20577"/>
          <ac:spMkLst>
            <pc:docMk/>
            <pc:sldMk cId="865991873" sldId="261"/>
            <ac:spMk id="3" creationId="{49EA322F-CCDF-429C-AF53-A2B3443F649F}"/>
          </ac:spMkLst>
        </pc:spChg>
      </pc:sldChg>
      <pc:sldChg chg="modSp add del">
        <pc:chgData name="Daniel Lansink" userId="f683afee0508a04c" providerId="LiveId" clId="{5DAAAF1C-6488-4675-82DB-10CDFACD571D}" dt="2018-06-04T09:29:48.363" v="6"/>
        <pc:sldMkLst>
          <pc:docMk/>
          <pc:sldMk cId="3897720801" sldId="261"/>
        </pc:sldMkLst>
        <pc:spChg chg="mod">
          <ac:chgData name="Daniel Lansink" userId="f683afee0508a04c" providerId="LiveId" clId="{5DAAAF1C-6488-4675-82DB-10CDFACD571D}" dt="2018-06-04T09:29:47.861" v="5" actId="20577"/>
          <ac:spMkLst>
            <pc:docMk/>
            <pc:sldMk cId="3897720801" sldId="261"/>
            <ac:spMk id="2" creationId="{A757BA83-A63F-4475-8C6D-2F385A3B7B57}"/>
          </ac:spMkLst>
        </pc:spChg>
      </pc:sldChg>
      <pc:sldChg chg="modSp add">
        <pc:chgData name="Daniel Lansink" userId="f683afee0508a04c" providerId="LiveId" clId="{5DAAAF1C-6488-4675-82DB-10CDFACD571D}" dt="2018-06-04T09:32:22.038" v="518"/>
        <pc:sldMkLst>
          <pc:docMk/>
          <pc:sldMk cId="2986261507" sldId="262"/>
        </pc:sldMkLst>
        <pc:spChg chg="mod">
          <ac:chgData name="Daniel Lansink" userId="f683afee0508a04c" providerId="LiveId" clId="{5DAAAF1C-6488-4675-82DB-10CDFACD571D}" dt="2018-06-04T09:30:20.344" v="110" actId="20577"/>
          <ac:spMkLst>
            <pc:docMk/>
            <pc:sldMk cId="2986261507" sldId="262"/>
            <ac:spMk id="2" creationId="{A116C88F-6E9C-4444-A5AE-841C4E5C313B}"/>
          </ac:spMkLst>
        </pc:spChg>
        <pc:spChg chg="mod">
          <ac:chgData name="Daniel Lansink" userId="f683afee0508a04c" providerId="LiveId" clId="{5DAAAF1C-6488-4675-82DB-10CDFACD571D}" dt="2018-06-04T09:32:22.038" v="518"/>
          <ac:spMkLst>
            <pc:docMk/>
            <pc:sldMk cId="2986261507" sldId="262"/>
            <ac:spMk id="3" creationId="{AAB96343-E2F7-4D64-9835-54FAE4629F5E}"/>
          </ac:spMkLst>
        </pc:spChg>
      </pc:sldChg>
      <pc:sldChg chg="add del">
        <pc:chgData name="Daniel Lansink" userId="f683afee0508a04c" providerId="LiveId" clId="{5DAAAF1C-6488-4675-82DB-10CDFACD571D}" dt="2018-06-04T09:33:57.447" v="520"/>
        <pc:sldMkLst>
          <pc:docMk/>
          <pc:sldMk cId="892109047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C5E8C-F846-42C5-BE11-D9A613BEA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3811B46-A4F1-4D60-BE70-6ACDC9CFB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67B678-B74F-4C93-8649-70164DBA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EA23CE-366A-4327-BF65-D0440A1F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43E468-A759-4855-8119-FAC51DBD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5910A-9D1F-4902-96AE-F34D166BA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82D9C9D-D97B-4C49-B7D4-EFCCFD7FA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AE97AE-47EB-45EC-A6AE-3FD22743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CB6909-F4C1-4DBF-8FF4-DBA24A69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0CDE76-300D-4A78-9E47-B96D99D56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03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E5DEE9-80BD-4C97-A4D8-D7CD67006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E7DE5FB-2BAF-437B-B20A-F3B2A7804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4F0BA9-C516-486E-989E-2A4BA833A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381B9A-DC10-48E1-9483-812612354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4FECB9-5645-486A-980F-D5C6E886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822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665599-FE67-4E89-90CB-B6813EC8C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6F86B6-D317-4117-BB56-59B338870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676A7D-1783-4B5E-BE85-2F185B87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B859C8-F860-43EC-B122-7420E88D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EEA3D2-D850-45C8-8886-6D056037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39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96B93F-7EFC-4CE6-BC15-84622376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FD0A63-D24E-4317-B2CD-4987E3F33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87B5E6-71A3-47A6-BD11-2BD66477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F843B0-8A9B-43DC-B260-B4CD52A3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5C7BBF-0C81-4FA6-AECF-6331A921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32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33B337-D835-4E4A-AD98-50C416D2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7DBE45-FE36-45F7-951A-3A1F5B525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D1018A-0945-41E5-B32A-306818ABE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61007B-2D7E-44E6-BF13-77640EAD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F3A4ED-652E-42C0-8A8B-48FCFB46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98D6CE-156A-47E3-B8C5-76F7C81DD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888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FC37A-BF78-4528-8A75-2A61114A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DF736F-355E-4640-AF15-3C790FE55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E90A9CF-00F3-4EE1-ADE1-817020795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9B69B6D-FF9E-42FD-8D49-FB18DF2E2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6F4AC2A-480C-4517-8F7D-6C4F162F2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A8A8082-371C-40FB-B1DB-E34C71E0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1F85E1F-59E8-418A-8DC8-8E639D5F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78D168E-5BEF-48E5-80EB-6D331476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30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4F417E-1E9D-471E-B0EB-D887750B3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A1E26F5-87A3-4B96-9DC8-AC4D9E67E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B4E0AA9-786F-4C14-8470-41F39EE3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6AA8581-6BAB-443C-B5A7-726EB2F2A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1BED650-B493-4711-A3EB-67F4EF98F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30ACE7A-749F-4E0C-8EAF-ECFB9339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A07D779-3153-4926-A492-B75F83349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591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999C3-D2AC-4DB4-9BF0-20F7A27F8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45D6E7-7C84-4447-950E-68C2155C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66F5E6-286C-4E3F-A31A-9AEC4EFBF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D1919F-343D-48E4-BDA7-4CB97FAC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2DB109-373E-40C3-A254-770A570E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0D41DC9-A048-449A-A67F-B336A5B68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49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7DC327-32E9-44B1-BE45-D639830A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65602BE-E45F-4CC5-8163-275E3C128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A007A9-3DD1-4FFC-B651-1B179F3CB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686BE1-914E-42B3-9C15-8FA3D0D38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9A6559-236F-44F2-8945-B6F65B8AD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3521BBC-207C-4D8A-A4F9-B3AABE650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45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EE49AD9-6088-403D-B57A-CF799F8A0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469EC4-C4DA-4937-AE04-CC8F43DD0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50CFF6-24DD-4A0B-B1D2-C5C9E92B26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89A9B-A363-4749-A111-8214FDD43424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58D7A6-7D56-4B51-84E5-CBA4CE358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C0E99D-1F90-4FD4-9A8B-78F54C3FA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65CA0-1048-4727-A930-00F7717A8F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70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29BFCB-3574-4556-89F6-A173AA02DF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Regels voor huisvesting en </a:t>
            </a:r>
            <a:br>
              <a:rPr lang="nl-NL" b="1" dirty="0"/>
            </a:br>
            <a:r>
              <a:rPr lang="nl-NL" b="1" dirty="0"/>
              <a:t>regels verzorging van dieren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F4A387-E177-4073-9025-57140F3DEA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Mike brink en Daniel Lansink</a:t>
            </a:r>
          </a:p>
        </p:txBody>
      </p:sp>
    </p:spTree>
    <p:extLst>
      <p:ext uri="{BB962C8B-B14F-4D97-AF65-F5344CB8AC3E}">
        <p14:creationId xmlns:p14="http://schemas.microsoft.com/office/powerpoint/2010/main" val="88209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07F36-87EB-42BC-98E5-3AF8DC7C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C92F88-1DD6-498A-9D99-92FB86152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Verzorging</a:t>
            </a:r>
          </a:p>
          <a:p>
            <a:pPr marL="514350" indent="-514350">
              <a:buAutoNum type="arabicPeriod"/>
            </a:pPr>
            <a:r>
              <a:rPr lang="nl-NL" dirty="0"/>
              <a:t>Huisvesting</a:t>
            </a:r>
          </a:p>
          <a:p>
            <a:pPr marL="514350" indent="-514350">
              <a:buAutoNum type="arabicPeriod"/>
            </a:pPr>
            <a:r>
              <a:rPr lang="nl-NL" dirty="0"/>
              <a:t>Scheiden van dieren</a:t>
            </a:r>
          </a:p>
        </p:txBody>
      </p:sp>
    </p:spTree>
    <p:extLst>
      <p:ext uri="{BB962C8B-B14F-4D97-AF65-F5344CB8AC3E}">
        <p14:creationId xmlns:p14="http://schemas.microsoft.com/office/powerpoint/2010/main" val="35250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D1BED-7C09-4019-A1C9-7454F1116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Verzorging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2E53DE-5AEE-4C97-BC1F-C0A25A7D0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Voldoende bewegingsvrijheid</a:t>
            </a:r>
          </a:p>
          <a:p>
            <a:r>
              <a:rPr lang="nl-NL" dirty="0"/>
              <a:t>Beschermd tegen slecht weer</a:t>
            </a:r>
          </a:p>
          <a:p>
            <a:r>
              <a:rPr lang="nl-NL" dirty="0"/>
              <a:t>Mogelijkheid om natuurlijk gedrag te tonen</a:t>
            </a:r>
          </a:p>
          <a:p>
            <a:r>
              <a:rPr lang="nl-NL" dirty="0"/>
              <a:t>Direct verzorgd bij ziekte</a:t>
            </a:r>
          </a:p>
          <a:p>
            <a:r>
              <a:rPr lang="nl-NL" dirty="0"/>
              <a:t>Gezond en geschikt voer en water</a:t>
            </a:r>
          </a:p>
          <a:p>
            <a:r>
              <a:rPr lang="nl-NL" dirty="0"/>
              <a:t>Voldoende frisse lucht</a:t>
            </a:r>
          </a:p>
        </p:txBody>
      </p:sp>
    </p:spTree>
    <p:extLst>
      <p:ext uri="{BB962C8B-B14F-4D97-AF65-F5344CB8AC3E}">
        <p14:creationId xmlns:p14="http://schemas.microsoft.com/office/powerpoint/2010/main" val="281619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BF0983-79AE-4AC7-9F15-BD05015DB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huisvesting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AC9E89-5A42-4CBE-8AD2-7BF9B1D53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materialen aanwezig waar het dier zich kan beschadigen</a:t>
            </a:r>
          </a:p>
          <a:p>
            <a:r>
              <a:rPr lang="nl-NL" dirty="0"/>
              <a:t>Gemakkelijk schoon te maken verblijf</a:t>
            </a:r>
          </a:p>
          <a:p>
            <a:r>
              <a:rPr lang="nl-NL" dirty="0"/>
              <a:t>Bewegingsvrijheid</a:t>
            </a:r>
          </a:p>
          <a:p>
            <a:r>
              <a:rPr lang="nl-NL" dirty="0"/>
              <a:t>Dieren kunnen niet ontsnappen</a:t>
            </a:r>
          </a:p>
          <a:p>
            <a:r>
              <a:rPr lang="nl-NL" dirty="0"/>
              <a:t>Genoeg nestruimte</a:t>
            </a:r>
          </a:p>
        </p:txBody>
      </p:sp>
    </p:spTree>
    <p:extLst>
      <p:ext uri="{BB962C8B-B14F-4D97-AF65-F5344CB8AC3E}">
        <p14:creationId xmlns:p14="http://schemas.microsoft.com/office/powerpoint/2010/main" val="207209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303ED7-E996-4678-B5EC-CF04016A3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Scheiden van dieren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9EA322F-CCDF-429C-AF53-A2B3443F64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Gemaakt door Mike Brink en Daniel Lansink</a:t>
            </a:r>
          </a:p>
        </p:txBody>
      </p:sp>
    </p:spTree>
    <p:extLst>
      <p:ext uri="{BB962C8B-B14F-4D97-AF65-F5344CB8AC3E}">
        <p14:creationId xmlns:p14="http://schemas.microsoft.com/office/powerpoint/2010/main" val="86599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6C88F-6E9C-4444-A5AE-841C4E5C3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Scheiden van dieren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B96343-E2F7-4D64-9835-54FAE4629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scheiden van dieren mag pas vanaf een bepaalde leeftijd</a:t>
            </a:r>
          </a:p>
          <a:p>
            <a:r>
              <a:rPr lang="nl-NL" dirty="0"/>
              <a:t>Bij het te vroeg weghalen van de dieren bij het moederdier kan schadelijk zijn voor de gezondheid en het welzijn van het dier.</a:t>
            </a:r>
          </a:p>
          <a:p>
            <a:r>
              <a:rPr lang="nl-NL" dirty="0"/>
              <a:t>honden: 7 weken</a:t>
            </a:r>
          </a:p>
          <a:p>
            <a:r>
              <a:rPr lang="nl-NL" dirty="0"/>
              <a:t>katten: 7 weken</a:t>
            </a:r>
          </a:p>
          <a:p>
            <a:r>
              <a:rPr lang="nl-NL" dirty="0"/>
              <a:t>konijnen: 6 weken</a:t>
            </a:r>
          </a:p>
          <a:p>
            <a:r>
              <a:rPr lang="nl-NL" dirty="0"/>
              <a:t>varkens: 28 dagen</a:t>
            </a:r>
          </a:p>
          <a:p>
            <a:r>
              <a:rPr lang="nl-NL" dirty="0"/>
              <a:t>chimpansees: 4 jaar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626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73FCEB7-CD02-4399-BA74-12D9191D6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beeldingsresultaat voor einde presentatie">
            <a:extLst>
              <a:ext uri="{FF2B5EF4-FFF2-40B4-BE49-F238E27FC236}">
                <a16:creationId xmlns:a16="http://schemas.microsoft.com/office/drawing/2014/main" id="{CFA00D06-6EC5-450C-BF62-A1E9739E40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22" y="975392"/>
            <a:ext cx="6553545" cy="491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8A41D84-FD0F-4A27-997F-DE590BCA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Einde </a:t>
            </a:r>
          </a:p>
        </p:txBody>
      </p:sp>
    </p:spTree>
    <p:extLst>
      <p:ext uri="{BB962C8B-B14F-4D97-AF65-F5344CB8AC3E}">
        <p14:creationId xmlns:p14="http://schemas.microsoft.com/office/powerpoint/2010/main" val="2503342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131</Words>
  <Application>Microsoft Office PowerPoint</Application>
  <PresentationFormat>Breedbeeld</PresentationFormat>
  <Paragraphs>30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Regels voor huisvesting en  regels verzorging van dieren </vt:lpstr>
      <vt:lpstr>Inhoudsopgave</vt:lpstr>
      <vt:lpstr>Verzorging </vt:lpstr>
      <vt:lpstr>huisvesting</vt:lpstr>
      <vt:lpstr>Scheiden van dieren</vt:lpstr>
      <vt:lpstr>Scheiden van dieren</vt:lpstr>
      <vt:lpstr>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Regels voor huisvesting en  regels verzorging van dieren</dc:title>
  <dc:creator>Daniel Lansink</dc:creator>
  <cp:lastModifiedBy>Daniel Lansink</cp:lastModifiedBy>
  <cp:revision>1</cp:revision>
  <dcterms:created xsi:type="dcterms:W3CDTF">2018-06-04T09:18:09Z</dcterms:created>
  <dcterms:modified xsi:type="dcterms:W3CDTF">2018-06-04T09:34:27Z</dcterms:modified>
</cp:coreProperties>
</file>